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sz="2400" kern="1200" baseline="-250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sz="2400" kern="1200" baseline="-250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sz="2400" kern="1200" baseline="-250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sz="2400" kern="1200" baseline="-250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preferSingleView="1">
    <p:restoredLeft sz="15620"/>
    <p:restoredTop sz="94660"/>
  </p:normalViewPr>
  <p:slideViewPr>
    <p:cSldViewPr snapToGrid="0" snapToObjects="1">
      <p:cViewPr>
        <p:scale>
          <a:sx n="99" d="100"/>
          <a:sy n="99" d="100"/>
        </p:scale>
        <p:origin x="-4296" y="-432"/>
      </p:cViewPr>
      <p:guideLst>
        <p:guide orient="horz" pos="3168"/>
        <p:guide pos="24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endParaRPr lang="en-US"/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fld id="{CB2263E1-17A0-415D-8819-5041F29B4620}" type="datetime1">
              <a:rPr lang="en-US"/>
              <a:pPr/>
              <a:t>6/10/13</a:t>
            </a:fld>
            <a:endParaRPr lang="en-US"/>
          </a:p>
        </p:txBody>
      </p:sp>
      <p:sp>
        <p:nvSpPr>
          <p:cNvPr id="14340" name="Placeholder 1028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2103438" y="685800"/>
            <a:ext cx="26511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4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endParaRPr lang="en-US"/>
          </a:p>
        </p:txBody>
      </p:sp>
      <p:sp>
        <p:nvSpPr>
          <p:cNvPr id="1434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fld id="{C9DF095A-734D-4098-903A-8D533E70EB8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72" charset="0"/>
        <a:ea typeface="ＭＳ Ｐゴシック" pitchFamily="-72" charset="-128"/>
        <a:cs typeface="ＭＳ Ｐゴシック" pitchFamily="-72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72" charset="0"/>
        <a:ea typeface="ＭＳ Ｐゴシック" pitchFamily="-72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72" charset="0"/>
        <a:ea typeface="ＭＳ Ｐゴシック" pitchFamily="-72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72" charset="0"/>
        <a:ea typeface="ＭＳ Ｐゴシック" pitchFamily="-72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72" charset="0"/>
        <a:ea typeface="ＭＳ Ｐゴシック" pitchFamily="-7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7ED61-6DF0-45C2-A3AC-088CCD32C137}" type="datetimeFigureOut">
              <a:rPr lang="en-US"/>
              <a:pPr>
                <a:defRPr/>
              </a:pPr>
              <a:t>6/10/13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20A82-EE34-4650-9D6E-E2EE59CF4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C620D-E882-48D9-89FE-139A74B8415B}" type="datetimeFigureOut">
              <a:rPr lang="en-US"/>
              <a:pPr>
                <a:defRPr/>
              </a:pPr>
              <a:t>6/10/13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A5BDA-DEFA-40B0-9ED6-930A4A79A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0F33D-69E9-4C2E-9AB4-D52DC785BBA9}" type="datetimeFigureOut">
              <a:rPr lang="en-US"/>
              <a:pPr>
                <a:defRPr/>
              </a:pPr>
              <a:t>6/10/13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8ED70-E3FF-4E90-B52C-6A62DC8E7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34B7F-3DD8-4D64-B479-1EBFFBB836D7}" type="datetimeFigureOut">
              <a:rPr lang="en-US"/>
              <a:pPr>
                <a:defRPr/>
              </a:pPr>
              <a:t>6/10/13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99ADF-A121-4AF6-B3B9-7F2D18D0D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B0557-79E6-49A0-A75E-E010AB07742C}" type="datetimeFigureOut">
              <a:rPr lang="en-US"/>
              <a:pPr>
                <a:defRPr/>
              </a:pPr>
              <a:t>6/10/13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6CE9F-A977-4183-8FF1-0E7CAA87A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2188B-92B4-4CB3-8CE8-E697DBF0EEE1}" type="datetimeFigureOut">
              <a:rPr lang="en-US"/>
              <a:pPr>
                <a:defRPr/>
              </a:pPr>
              <a:t>6/10/13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D4D74-AB3D-4365-B3A6-87DB1B033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66C9D-7E68-4E45-B9A5-81F286EDDBE9}" type="datetimeFigureOut">
              <a:rPr lang="en-US"/>
              <a:pPr>
                <a:defRPr/>
              </a:pPr>
              <a:t>6/10/13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26F36-0E2F-44F8-A34A-B7AAB9F22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0FB60-2206-4628-A1A8-5B413E917E62}" type="datetimeFigureOut">
              <a:rPr lang="en-US"/>
              <a:pPr>
                <a:defRPr/>
              </a:pPr>
              <a:t>6/10/13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AE6E8-656D-43BC-ADB4-05040A055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A996B-D2A0-4F9E-9D43-4DE8FFB4E910}" type="datetimeFigureOut">
              <a:rPr lang="en-US"/>
              <a:pPr>
                <a:defRPr/>
              </a:pPr>
              <a:t>6/10/13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4BAC4-FF79-44A4-B518-A398AECFC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0642D-A63D-4A87-A037-BB54AD987891}" type="datetimeFigureOut">
              <a:rPr lang="en-US"/>
              <a:pPr>
                <a:defRPr/>
              </a:pPr>
              <a:t>6/10/13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EE5C7-BB1E-4743-8CAA-2AD8BDA9D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284E4-2BEF-419C-8259-705BDB9A2321}" type="datetimeFigureOut">
              <a:rPr lang="en-US"/>
              <a:pPr>
                <a:defRPr/>
              </a:pPr>
              <a:t>6/10/13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0B18E-592C-45CB-BDDF-F46CE92E1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8938" y="403225"/>
            <a:ext cx="69945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8938" y="2346325"/>
            <a:ext cx="6994525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938" y="9323388"/>
            <a:ext cx="1812925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81B2AD1-4655-42B2-81BA-D28A6607FAD9}" type="datetimeFigureOut">
              <a:rPr lang="en-US"/>
              <a:pPr>
                <a:defRPr/>
              </a:pPr>
              <a:t>6/10/13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888" y="9323388"/>
            <a:ext cx="2460625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538" y="9323388"/>
            <a:ext cx="1812925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B5D6499-B70D-4613-83D2-4488233AE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72" charset="-128"/>
          <a:cs typeface="ＭＳ Ｐゴシック" pitchFamily="-7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32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8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24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»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ＭＳ Ｐゴシック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Thompson</dc:creator>
  <cp:lastModifiedBy>Butlers</cp:lastModifiedBy>
  <cp:revision>3</cp:revision>
  <cp:lastPrinted>2013-06-10T17:40:13Z</cp:lastPrinted>
  <dcterms:created xsi:type="dcterms:W3CDTF">2013-01-08T02:51:15Z</dcterms:created>
  <dcterms:modified xsi:type="dcterms:W3CDTF">2013-06-10T17:43:57Z</dcterms:modified>
</cp:coreProperties>
</file>